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9"/>
  </p:notesMasterIdLst>
  <p:sldIdLst>
    <p:sldId id="256" r:id="rId2"/>
    <p:sldId id="257" r:id="rId3"/>
    <p:sldId id="261" r:id="rId4"/>
    <p:sldId id="262" r:id="rId5"/>
    <p:sldId id="259" r:id="rId6"/>
    <p:sldId id="260" r:id="rId7"/>
    <p:sldId id="263" r:id="rId8"/>
  </p:sldIdLst>
  <p:sldSz cx="23774400" cy="23774400"/>
  <p:notesSz cx="6858000" cy="9144000"/>
  <p:defaultTextStyle>
    <a:defPPr>
      <a:defRPr lang="zh-TW"/>
    </a:defPPr>
    <a:lvl1pPr marL="0" algn="l" defTabSz="1799539" rtl="0" eaLnBrk="1" latinLnBrk="0" hangingPunct="1">
      <a:defRPr sz="3542" kern="1200">
        <a:solidFill>
          <a:schemeClr val="tx1"/>
        </a:solidFill>
        <a:latin typeface="+mn-lt"/>
        <a:ea typeface="+mn-ea"/>
        <a:cs typeface="+mn-cs"/>
      </a:defRPr>
    </a:lvl1pPr>
    <a:lvl2pPr marL="899770" algn="l" defTabSz="1799539" rtl="0" eaLnBrk="1" latinLnBrk="0" hangingPunct="1">
      <a:defRPr sz="3542" kern="1200">
        <a:solidFill>
          <a:schemeClr val="tx1"/>
        </a:solidFill>
        <a:latin typeface="+mn-lt"/>
        <a:ea typeface="+mn-ea"/>
        <a:cs typeface="+mn-cs"/>
      </a:defRPr>
    </a:lvl2pPr>
    <a:lvl3pPr marL="1799539" algn="l" defTabSz="1799539" rtl="0" eaLnBrk="1" latinLnBrk="0" hangingPunct="1">
      <a:defRPr sz="3542" kern="1200">
        <a:solidFill>
          <a:schemeClr val="tx1"/>
        </a:solidFill>
        <a:latin typeface="+mn-lt"/>
        <a:ea typeface="+mn-ea"/>
        <a:cs typeface="+mn-cs"/>
      </a:defRPr>
    </a:lvl3pPr>
    <a:lvl4pPr marL="2699309" algn="l" defTabSz="1799539" rtl="0" eaLnBrk="1" latinLnBrk="0" hangingPunct="1">
      <a:defRPr sz="3542" kern="1200">
        <a:solidFill>
          <a:schemeClr val="tx1"/>
        </a:solidFill>
        <a:latin typeface="+mn-lt"/>
        <a:ea typeface="+mn-ea"/>
        <a:cs typeface="+mn-cs"/>
      </a:defRPr>
    </a:lvl4pPr>
    <a:lvl5pPr marL="3599078" algn="l" defTabSz="1799539" rtl="0" eaLnBrk="1" latinLnBrk="0" hangingPunct="1">
      <a:defRPr sz="3542" kern="1200">
        <a:solidFill>
          <a:schemeClr val="tx1"/>
        </a:solidFill>
        <a:latin typeface="+mn-lt"/>
        <a:ea typeface="+mn-ea"/>
        <a:cs typeface="+mn-cs"/>
      </a:defRPr>
    </a:lvl5pPr>
    <a:lvl6pPr marL="4498848" algn="l" defTabSz="1799539" rtl="0" eaLnBrk="1" latinLnBrk="0" hangingPunct="1">
      <a:defRPr sz="3542" kern="1200">
        <a:solidFill>
          <a:schemeClr val="tx1"/>
        </a:solidFill>
        <a:latin typeface="+mn-lt"/>
        <a:ea typeface="+mn-ea"/>
        <a:cs typeface="+mn-cs"/>
      </a:defRPr>
    </a:lvl6pPr>
    <a:lvl7pPr marL="5398618" algn="l" defTabSz="1799539" rtl="0" eaLnBrk="1" latinLnBrk="0" hangingPunct="1">
      <a:defRPr sz="3542" kern="1200">
        <a:solidFill>
          <a:schemeClr val="tx1"/>
        </a:solidFill>
        <a:latin typeface="+mn-lt"/>
        <a:ea typeface="+mn-ea"/>
        <a:cs typeface="+mn-cs"/>
      </a:defRPr>
    </a:lvl7pPr>
    <a:lvl8pPr marL="6298387" algn="l" defTabSz="1799539" rtl="0" eaLnBrk="1" latinLnBrk="0" hangingPunct="1">
      <a:defRPr sz="3542" kern="1200">
        <a:solidFill>
          <a:schemeClr val="tx1"/>
        </a:solidFill>
        <a:latin typeface="+mn-lt"/>
        <a:ea typeface="+mn-ea"/>
        <a:cs typeface="+mn-cs"/>
      </a:defRPr>
    </a:lvl8pPr>
    <a:lvl9pPr marL="7198157" algn="l" defTabSz="1799539" rtl="0" eaLnBrk="1" latinLnBrk="0" hangingPunct="1">
      <a:defRPr sz="3542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82346" autoAdjust="0"/>
  </p:normalViewPr>
  <p:slideViewPr>
    <p:cSldViewPr snapToGrid="0">
      <p:cViewPr varScale="1">
        <p:scale>
          <a:sx n="30" d="100"/>
          <a:sy n="30" d="100"/>
        </p:scale>
        <p:origin x="285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913C71-EFAB-43D1-B854-1FA321EB4913}" type="datetimeFigureOut">
              <a:rPr lang="zh-TW" altLang="en-US" smtClean="0"/>
              <a:t>2023/2/23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885950" y="1143000"/>
            <a:ext cx="30861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43E6AA-0423-44CA-AE38-FBA3039C901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140968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799539" rtl="0" eaLnBrk="1" latinLnBrk="0" hangingPunct="1">
      <a:defRPr sz="2362" kern="1200">
        <a:solidFill>
          <a:schemeClr val="tx1"/>
        </a:solidFill>
        <a:latin typeface="+mn-lt"/>
        <a:ea typeface="+mn-ea"/>
        <a:cs typeface="+mn-cs"/>
      </a:defRPr>
    </a:lvl1pPr>
    <a:lvl2pPr marL="899770" algn="l" defTabSz="1799539" rtl="0" eaLnBrk="1" latinLnBrk="0" hangingPunct="1">
      <a:defRPr sz="2362" kern="1200">
        <a:solidFill>
          <a:schemeClr val="tx1"/>
        </a:solidFill>
        <a:latin typeface="+mn-lt"/>
        <a:ea typeface="+mn-ea"/>
        <a:cs typeface="+mn-cs"/>
      </a:defRPr>
    </a:lvl2pPr>
    <a:lvl3pPr marL="1799539" algn="l" defTabSz="1799539" rtl="0" eaLnBrk="1" latinLnBrk="0" hangingPunct="1">
      <a:defRPr sz="2362" kern="1200">
        <a:solidFill>
          <a:schemeClr val="tx1"/>
        </a:solidFill>
        <a:latin typeface="+mn-lt"/>
        <a:ea typeface="+mn-ea"/>
        <a:cs typeface="+mn-cs"/>
      </a:defRPr>
    </a:lvl3pPr>
    <a:lvl4pPr marL="2699309" algn="l" defTabSz="1799539" rtl="0" eaLnBrk="1" latinLnBrk="0" hangingPunct="1">
      <a:defRPr sz="2362" kern="1200">
        <a:solidFill>
          <a:schemeClr val="tx1"/>
        </a:solidFill>
        <a:latin typeface="+mn-lt"/>
        <a:ea typeface="+mn-ea"/>
        <a:cs typeface="+mn-cs"/>
      </a:defRPr>
    </a:lvl4pPr>
    <a:lvl5pPr marL="3599078" algn="l" defTabSz="1799539" rtl="0" eaLnBrk="1" latinLnBrk="0" hangingPunct="1">
      <a:defRPr sz="2362" kern="1200">
        <a:solidFill>
          <a:schemeClr val="tx1"/>
        </a:solidFill>
        <a:latin typeface="+mn-lt"/>
        <a:ea typeface="+mn-ea"/>
        <a:cs typeface="+mn-cs"/>
      </a:defRPr>
    </a:lvl5pPr>
    <a:lvl6pPr marL="4498848" algn="l" defTabSz="1799539" rtl="0" eaLnBrk="1" latinLnBrk="0" hangingPunct="1">
      <a:defRPr sz="2362" kern="1200">
        <a:solidFill>
          <a:schemeClr val="tx1"/>
        </a:solidFill>
        <a:latin typeface="+mn-lt"/>
        <a:ea typeface="+mn-ea"/>
        <a:cs typeface="+mn-cs"/>
      </a:defRPr>
    </a:lvl6pPr>
    <a:lvl7pPr marL="5398618" algn="l" defTabSz="1799539" rtl="0" eaLnBrk="1" latinLnBrk="0" hangingPunct="1">
      <a:defRPr sz="2362" kern="1200">
        <a:solidFill>
          <a:schemeClr val="tx1"/>
        </a:solidFill>
        <a:latin typeface="+mn-lt"/>
        <a:ea typeface="+mn-ea"/>
        <a:cs typeface="+mn-cs"/>
      </a:defRPr>
    </a:lvl7pPr>
    <a:lvl8pPr marL="6298387" algn="l" defTabSz="1799539" rtl="0" eaLnBrk="1" latinLnBrk="0" hangingPunct="1">
      <a:defRPr sz="2362" kern="1200">
        <a:solidFill>
          <a:schemeClr val="tx1"/>
        </a:solidFill>
        <a:latin typeface="+mn-lt"/>
        <a:ea typeface="+mn-ea"/>
        <a:cs typeface="+mn-cs"/>
      </a:defRPr>
    </a:lvl8pPr>
    <a:lvl9pPr marL="7198157" algn="l" defTabSz="1799539" rtl="0" eaLnBrk="1" latinLnBrk="0" hangingPunct="1">
      <a:defRPr sz="2362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Fig. 1 Sampling map of </a:t>
            </a:r>
            <a:r>
              <a:rPr lang="en-US" altLang="zh-TW" dirty="0" err="1"/>
              <a:t>meiobenthos</a:t>
            </a:r>
            <a:r>
              <a:rPr lang="en-US" altLang="zh-TW" baseline="0" dirty="0"/>
              <a:t> and </a:t>
            </a:r>
            <a:r>
              <a:rPr lang="en-US" altLang="zh-TW" baseline="0" dirty="0" err="1"/>
              <a:t>macrobenthos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43E6AA-0423-44CA-AE38-FBA3039C901F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105759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Fig. 2 Size spectrum of </a:t>
            </a:r>
            <a:r>
              <a:rPr lang="en-US" altLang="zh-TW" dirty="0" err="1"/>
              <a:t>meiobenthos</a:t>
            </a:r>
            <a:r>
              <a:rPr lang="en-US" altLang="zh-TW" dirty="0"/>
              <a:t> and </a:t>
            </a:r>
            <a:r>
              <a:rPr lang="en-US" altLang="zh-TW" dirty="0" err="1"/>
              <a:t>macrobenthos</a:t>
            </a:r>
            <a:r>
              <a:rPr lang="en-US" altLang="zh-TW" dirty="0"/>
              <a:t>.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43E6AA-0423-44CA-AE38-FBA3039C901F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602084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179953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Fig. 3. Biomass, annual P/B ratio, annual secondary</a:t>
            </a:r>
            <a:r>
              <a:rPr lang="en-US" altLang="zh-TW" baseline="0" dirty="0"/>
              <a:t> production of </a:t>
            </a:r>
            <a:r>
              <a:rPr lang="en-US" altLang="zh-TW" baseline="0" dirty="0" err="1"/>
              <a:t>meiobenthos</a:t>
            </a:r>
            <a:r>
              <a:rPr lang="en-US" altLang="zh-TW" baseline="0" dirty="0"/>
              <a:t> (A, C, E) and </a:t>
            </a:r>
            <a:r>
              <a:rPr lang="en-US" altLang="zh-TW" baseline="0" dirty="0" err="1"/>
              <a:t>macrobenthos</a:t>
            </a:r>
            <a:r>
              <a:rPr lang="en-US" altLang="zh-TW" baseline="0" dirty="0"/>
              <a:t> (B, D, F)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43E6AA-0423-44CA-AE38-FBA3039C901F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957428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179953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Fig. 4. Annual P/B ratio, annual secondary</a:t>
            </a:r>
            <a:r>
              <a:rPr lang="en-US" altLang="zh-TW" baseline="0" dirty="0"/>
              <a:t> production of </a:t>
            </a:r>
            <a:r>
              <a:rPr lang="en-US" altLang="zh-TW" baseline="0" dirty="0" err="1"/>
              <a:t>meiobenthos</a:t>
            </a:r>
            <a:r>
              <a:rPr lang="en-US" altLang="zh-TW" baseline="0" dirty="0"/>
              <a:t> (A, C, E) and </a:t>
            </a:r>
            <a:r>
              <a:rPr lang="en-US" altLang="zh-TW" baseline="0" dirty="0" err="1"/>
              <a:t>macrobenthos</a:t>
            </a:r>
            <a:r>
              <a:rPr lang="en-US" altLang="zh-TW" baseline="0" dirty="0"/>
              <a:t> (B, D, F)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43E6AA-0423-44CA-AE38-FBA3039C901F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17985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Fig. 5. </a:t>
            </a:r>
            <a:r>
              <a:rPr lang="en-US" altLang="zh-TW" baseline="0" dirty="0"/>
              <a:t>Mass-specific respiration and total respiration rate of </a:t>
            </a:r>
            <a:r>
              <a:rPr lang="en-US" altLang="zh-TW" baseline="0" dirty="0" err="1"/>
              <a:t>meiobenthos</a:t>
            </a:r>
            <a:r>
              <a:rPr lang="en-US" altLang="zh-TW" baseline="0" dirty="0"/>
              <a:t> (A, C) and </a:t>
            </a:r>
            <a:r>
              <a:rPr lang="en-US" altLang="zh-TW" baseline="0" dirty="0" err="1"/>
              <a:t>macrobenthos</a:t>
            </a:r>
            <a:r>
              <a:rPr lang="en-US" altLang="zh-TW" baseline="0" dirty="0"/>
              <a:t> (B, D)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43E6AA-0423-44CA-AE38-FBA3039C901F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526450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Fig. 6 Body</a:t>
            </a:r>
            <a:r>
              <a:rPr lang="en-US" altLang="zh-TW" baseline="0" dirty="0"/>
              <a:t> size composition of </a:t>
            </a:r>
            <a:r>
              <a:rPr lang="en-US" altLang="zh-TW" baseline="0" dirty="0" err="1"/>
              <a:t>meiobenthos</a:t>
            </a:r>
            <a:r>
              <a:rPr lang="en-US" altLang="zh-TW" baseline="0" dirty="0"/>
              <a:t> (A-B) and </a:t>
            </a:r>
            <a:r>
              <a:rPr lang="en-US" altLang="zh-TW" baseline="0" dirty="0" err="1"/>
              <a:t>macrobenthos</a:t>
            </a:r>
            <a:r>
              <a:rPr lang="en-US" altLang="zh-TW" baseline="0" dirty="0"/>
              <a:t> (C-D)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43E6AA-0423-44CA-AE38-FBA3039C901F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065556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179953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Fig. S1 Size spectrum of </a:t>
            </a:r>
            <a:r>
              <a:rPr lang="en-US" altLang="zh-TW" dirty="0" err="1"/>
              <a:t>meiobenthos</a:t>
            </a:r>
            <a:r>
              <a:rPr lang="en-US" altLang="zh-TW" dirty="0"/>
              <a:t> and </a:t>
            </a:r>
            <a:r>
              <a:rPr lang="en-US" altLang="zh-TW" dirty="0" err="1"/>
              <a:t>macrobenthos</a:t>
            </a:r>
            <a:r>
              <a:rPr lang="en-US" altLang="zh-TW" dirty="0"/>
              <a:t>. The meiofauna</a:t>
            </a:r>
            <a:r>
              <a:rPr lang="en-US" altLang="zh-TW" baseline="0" dirty="0"/>
              <a:t> were scaled to the total abundance in three multicore tubes by re-sampling the observed size measurements (with replacement).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43E6AA-0423-44CA-AE38-FBA3039C901F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161066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83080" y="3890859"/>
            <a:ext cx="20208240" cy="8277013"/>
          </a:xfrm>
        </p:spPr>
        <p:txBody>
          <a:bodyPr anchor="b"/>
          <a:lstStyle>
            <a:lvl1pPr algn="ctr">
              <a:defRPr sz="156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971800" y="12487065"/>
            <a:ext cx="17830800" cy="5739975"/>
          </a:xfrm>
        </p:spPr>
        <p:txBody>
          <a:bodyPr/>
          <a:lstStyle>
            <a:lvl1pPr marL="0" indent="0" algn="ctr">
              <a:buNone/>
              <a:defRPr sz="6240"/>
            </a:lvl1pPr>
            <a:lvl2pPr marL="1188720" indent="0" algn="ctr">
              <a:buNone/>
              <a:defRPr sz="5200"/>
            </a:lvl2pPr>
            <a:lvl3pPr marL="2377440" indent="0" algn="ctr">
              <a:buNone/>
              <a:defRPr sz="4680"/>
            </a:lvl3pPr>
            <a:lvl4pPr marL="3566160" indent="0" algn="ctr">
              <a:buNone/>
              <a:defRPr sz="4160"/>
            </a:lvl4pPr>
            <a:lvl5pPr marL="4754880" indent="0" algn="ctr">
              <a:buNone/>
              <a:defRPr sz="4160"/>
            </a:lvl5pPr>
            <a:lvl6pPr marL="5943600" indent="0" algn="ctr">
              <a:buNone/>
              <a:defRPr sz="4160"/>
            </a:lvl6pPr>
            <a:lvl7pPr marL="7132320" indent="0" algn="ctr">
              <a:buNone/>
              <a:defRPr sz="4160"/>
            </a:lvl7pPr>
            <a:lvl8pPr marL="8321040" indent="0" algn="ctr">
              <a:buNone/>
              <a:defRPr sz="4160"/>
            </a:lvl8pPr>
            <a:lvl9pPr marL="9509760" indent="0" algn="ctr">
              <a:buNone/>
              <a:defRPr sz="4160"/>
            </a:lvl9pPr>
          </a:lstStyle>
          <a:p>
            <a:r>
              <a:rPr lang="zh-TW" altLang="en-US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88D40-311B-4DC9-B5DC-A97249C6D501}" type="datetimeFigureOut">
              <a:rPr lang="zh-TW" altLang="en-US" smtClean="0"/>
              <a:t>2023/2/23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4FE75-C375-4140-A28E-9EBE888275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706144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88D40-311B-4DC9-B5DC-A97249C6D501}" type="datetimeFigureOut">
              <a:rPr lang="zh-TW" altLang="en-US" smtClean="0"/>
              <a:t>2023/2/23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4FE75-C375-4140-A28E-9EBE888275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490774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7013556" y="1265767"/>
            <a:ext cx="5126355" cy="20147705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34491" y="1265767"/>
            <a:ext cx="15081885" cy="20147705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88D40-311B-4DC9-B5DC-A97249C6D501}" type="datetimeFigureOut">
              <a:rPr lang="zh-TW" altLang="en-US" smtClean="0"/>
              <a:t>2023/2/23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4FE75-C375-4140-A28E-9EBE888275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223724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88D40-311B-4DC9-B5DC-A97249C6D501}" type="datetimeFigureOut">
              <a:rPr lang="zh-TW" altLang="en-US" smtClean="0"/>
              <a:t>2023/2/23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4FE75-C375-4140-A28E-9EBE888275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60626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2109" y="5927097"/>
            <a:ext cx="20505420" cy="9889488"/>
          </a:xfrm>
        </p:spPr>
        <p:txBody>
          <a:bodyPr anchor="b"/>
          <a:lstStyle>
            <a:lvl1pPr>
              <a:defRPr sz="156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2109" y="15910144"/>
            <a:ext cx="20505420" cy="5200648"/>
          </a:xfrm>
        </p:spPr>
        <p:txBody>
          <a:bodyPr/>
          <a:lstStyle>
            <a:lvl1pPr marL="0" indent="0">
              <a:buNone/>
              <a:defRPr sz="6240">
                <a:solidFill>
                  <a:schemeClr val="tx1"/>
                </a:solidFill>
              </a:defRPr>
            </a:lvl1pPr>
            <a:lvl2pPr marL="1188720" indent="0">
              <a:buNone/>
              <a:defRPr sz="5200">
                <a:solidFill>
                  <a:schemeClr val="tx1">
                    <a:tint val="75000"/>
                  </a:schemeClr>
                </a:solidFill>
              </a:defRPr>
            </a:lvl2pPr>
            <a:lvl3pPr marL="2377440" indent="0">
              <a:buNone/>
              <a:defRPr sz="4680">
                <a:solidFill>
                  <a:schemeClr val="tx1">
                    <a:tint val="75000"/>
                  </a:schemeClr>
                </a:solidFill>
              </a:defRPr>
            </a:lvl3pPr>
            <a:lvl4pPr marL="3566160" indent="0">
              <a:buNone/>
              <a:defRPr sz="4160">
                <a:solidFill>
                  <a:schemeClr val="tx1">
                    <a:tint val="75000"/>
                  </a:schemeClr>
                </a:solidFill>
              </a:defRPr>
            </a:lvl4pPr>
            <a:lvl5pPr marL="4754880" indent="0">
              <a:buNone/>
              <a:defRPr sz="4160">
                <a:solidFill>
                  <a:schemeClr val="tx1">
                    <a:tint val="75000"/>
                  </a:schemeClr>
                </a:solidFill>
              </a:defRPr>
            </a:lvl5pPr>
            <a:lvl6pPr marL="5943600" indent="0">
              <a:buNone/>
              <a:defRPr sz="4160">
                <a:solidFill>
                  <a:schemeClr val="tx1">
                    <a:tint val="75000"/>
                  </a:schemeClr>
                </a:solidFill>
              </a:defRPr>
            </a:lvl6pPr>
            <a:lvl7pPr marL="7132320" indent="0">
              <a:buNone/>
              <a:defRPr sz="4160">
                <a:solidFill>
                  <a:schemeClr val="tx1">
                    <a:tint val="75000"/>
                  </a:schemeClr>
                </a:solidFill>
              </a:defRPr>
            </a:lvl7pPr>
            <a:lvl8pPr marL="8321040" indent="0">
              <a:buNone/>
              <a:defRPr sz="4160">
                <a:solidFill>
                  <a:schemeClr val="tx1">
                    <a:tint val="75000"/>
                  </a:schemeClr>
                </a:solidFill>
              </a:defRPr>
            </a:lvl8pPr>
            <a:lvl9pPr marL="9509760" indent="0">
              <a:buNone/>
              <a:defRPr sz="41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88D40-311B-4DC9-B5DC-A97249C6D501}" type="datetimeFigureOut">
              <a:rPr lang="zh-TW" altLang="en-US" smtClean="0"/>
              <a:t>2023/2/23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4FE75-C375-4140-A28E-9EBE888275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772759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34490" y="6328834"/>
            <a:ext cx="10104120" cy="150846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35790" y="6328834"/>
            <a:ext cx="10104120" cy="150846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88D40-311B-4DC9-B5DC-A97249C6D501}" type="datetimeFigureOut">
              <a:rPr lang="zh-TW" altLang="en-US" smtClean="0"/>
              <a:t>2023/2/23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4FE75-C375-4140-A28E-9EBE888275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433769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37587" y="1265772"/>
            <a:ext cx="20505420" cy="4595285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37589" y="5828032"/>
            <a:ext cx="10057684" cy="2856228"/>
          </a:xfrm>
        </p:spPr>
        <p:txBody>
          <a:bodyPr anchor="b"/>
          <a:lstStyle>
            <a:lvl1pPr marL="0" indent="0">
              <a:buNone/>
              <a:defRPr sz="6240" b="1"/>
            </a:lvl1pPr>
            <a:lvl2pPr marL="1188720" indent="0">
              <a:buNone/>
              <a:defRPr sz="5200" b="1"/>
            </a:lvl2pPr>
            <a:lvl3pPr marL="2377440" indent="0">
              <a:buNone/>
              <a:defRPr sz="4680" b="1"/>
            </a:lvl3pPr>
            <a:lvl4pPr marL="3566160" indent="0">
              <a:buNone/>
              <a:defRPr sz="4160" b="1"/>
            </a:lvl4pPr>
            <a:lvl5pPr marL="4754880" indent="0">
              <a:buNone/>
              <a:defRPr sz="4160" b="1"/>
            </a:lvl5pPr>
            <a:lvl6pPr marL="5943600" indent="0">
              <a:buNone/>
              <a:defRPr sz="4160" b="1"/>
            </a:lvl6pPr>
            <a:lvl7pPr marL="7132320" indent="0">
              <a:buNone/>
              <a:defRPr sz="4160" b="1"/>
            </a:lvl7pPr>
            <a:lvl8pPr marL="8321040" indent="0">
              <a:buNone/>
              <a:defRPr sz="4160" b="1"/>
            </a:lvl8pPr>
            <a:lvl9pPr marL="9509760" indent="0">
              <a:buNone/>
              <a:defRPr sz="416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37589" y="8684260"/>
            <a:ext cx="10057684" cy="127732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035791" y="5828032"/>
            <a:ext cx="10107217" cy="2856228"/>
          </a:xfrm>
        </p:spPr>
        <p:txBody>
          <a:bodyPr anchor="b"/>
          <a:lstStyle>
            <a:lvl1pPr marL="0" indent="0">
              <a:buNone/>
              <a:defRPr sz="6240" b="1"/>
            </a:lvl1pPr>
            <a:lvl2pPr marL="1188720" indent="0">
              <a:buNone/>
              <a:defRPr sz="5200" b="1"/>
            </a:lvl2pPr>
            <a:lvl3pPr marL="2377440" indent="0">
              <a:buNone/>
              <a:defRPr sz="4680" b="1"/>
            </a:lvl3pPr>
            <a:lvl4pPr marL="3566160" indent="0">
              <a:buNone/>
              <a:defRPr sz="4160" b="1"/>
            </a:lvl4pPr>
            <a:lvl5pPr marL="4754880" indent="0">
              <a:buNone/>
              <a:defRPr sz="4160" b="1"/>
            </a:lvl5pPr>
            <a:lvl6pPr marL="5943600" indent="0">
              <a:buNone/>
              <a:defRPr sz="4160" b="1"/>
            </a:lvl6pPr>
            <a:lvl7pPr marL="7132320" indent="0">
              <a:buNone/>
              <a:defRPr sz="4160" b="1"/>
            </a:lvl7pPr>
            <a:lvl8pPr marL="8321040" indent="0">
              <a:buNone/>
              <a:defRPr sz="4160" b="1"/>
            </a:lvl8pPr>
            <a:lvl9pPr marL="9509760" indent="0">
              <a:buNone/>
              <a:defRPr sz="416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035791" y="8684260"/>
            <a:ext cx="10107217" cy="127732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88D40-311B-4DC9-B5DC-A97249C6D501}" type="datetimeFigureOut">
              <a:rPr lang="zh-TW" altLang="en-US" smtClean="0"/>
              <a:t>2023/2/23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4FE75-C375-4140-A28E-9EBE888275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080726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88D40-311B-4DC9-B5DC-A97249C6D501}" type="datetimeFigureOut">
              <a:rPr lang="zh-TW" altLang="en-US" smtClean="0"/>
              <a:t>2023/2/23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4FE75-C375-4140-A28E-9EBE888275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838577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88D40-311B-4DC9-B5DC-A97249C6D501}" type="datetimeFigureOut">
              <a:rPr lang="zh-TW" altLang="en-US" smtClean="0"/>
              <a:t>2023/2/23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4FE75-C375-4140-A28E-9EBE888275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510046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37587" y="1584960"/>
            <a:ext cx="7667863" cy="5547360"/>
          </a:xfrm>
        </p:spPr>
        <p:txBody>
          <a:bodyPr anchor="b"/>
          <a:lstStyle>
            <a:lvl1pPr>
              <a:defRPr sz="832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107217" y="3423079"/>
            <a:ext cx="12035790" cy="16895233"/>
          </a:xfrm>
        </p:spPr>
        <p:txBody>
          <a:bodyPr/>
          <a:lstStyle>
            <a:lvl1pPr>
              <a:defRPr sz="8320"/>
            </a:lvl1pPr>
            <a:lvl2pPr>
              <a:defRPr sz="7280"/>
            </a:lvl2pPr>
            <a:lvl3pPr>
              <a:defRPr sz="6240"/>
            </a:lvl3pPr>
            <a:lvl4pPr>
              <a:defRPr sz="5200"/>
            </a:lvl4pPr>
            <a:lvl5pPr>
              <a:defRPr sz="5200"/>
            </a:lvl5pPr>
            <a:lvl6pPr>
              <a:defRPr sz="5200"/>
            </a:lvl6pPr>
            <a:lvl7pPr>
              <a:defRPr sz="5200"/>
            </a:lvl7pPr>
            <a:lvl8pPr>
              <a:defRPr sz="5200"/>
            </a:lvl8pPr>
            <a:lvl9pPr>
              <a:defRPr sz="52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37587" y="7132320"/>
            <a:ext cx="7667863" cy="13213505"/>
          </a:xfrm>
        </p:spPr>
        <p:txBody>
          <a:bodyPr/>
          <a:lstStyle>
            <a:lvl1pPr marL="0" indent="0">
              <a:buNone/>
              <a:defRPr sz="4160"/>
            </a:lvl1pPr>
            <a:lvl2pPr marL="1188720" indent="0">
              <a:buNone/>
              <a:defRPr sz="3640"/>
            </a:lvl2pPr>
            <a:lvl3pPr marL="2377440" indent="0">
              <a:buNone/>
              <a:defRPr sz="3120"/>
            </a:lvl3pPr>
            <a:lvl4pPr marL="3566160" indent="0">
              <a:buNone/>
              <a:defRPr sz="2600"/>
            </a:lvl4pPr>
            <a:lvl5pPr marL="4754880" indent="0">
              <a:buNone/>
              <a:defRPr sz="2600"/>
            </a:lvl5pPr>
            <a:lvl6pPr marL="5943600" indent="0">
              <a:buNone/>
              <a:defRPr sz="2600"/>
            </a:lvl6pPr>
            <a:lvl7pPr marL="7132320" indent="0">
              <a:buNone/>
              <a:defRPr sz="2600"/>
            </a:lvl7pPr>
            <a:lvl8pPr marL="8321040" indent="0">
              <a:buNone/>
              <a:defRPr sz="2600"/>
            </a:lvl8pPr>
            <a:lvl9pPr marL="9509760" indent="0">
              <a:buNone/>
              <a:defRPr sz="26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88D40-311B-4DC9-B5DC-A97249C6D501}" type="datetimeFigureOut">
              <a:rPr lang="zh-TW" altLang="en-US" smtClean="0"/>
              <a:t>2023/2/23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4FE75-C375-4140-A28E-9EBE888275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793773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37587" y="1584960"/>
            <a:ext cx="7667863" cy="5547360"/>
          </a:xfrm>
        </p:spPr>
        <p:txBody>
          <a:bodyPr anchor="b"/>
          <a:lstStyle>
            <a:lvl1pPr>
              <a:defRPr sz="832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107217" y="3423079"/>
            <a:ext cx="12035790" cy="16895233"/>
          </a:xfrm>
        </p:spPr>
        <p:txBody>
          <a:bodyPr anchor="t"/>
          <a:lstStyle>
            <a:lvl1pPr marL="0" indent="0">
              <a:buNone/>
              <a:defRPr sz="8320"/>
            </a:lvl1pPr>
            <a:lvl2pPr marL="1188720" indent="0">
              <a:buNone/>
              <a:defRPr sz="7280"/>
            </a:lvl2pPr>
            <a:lvl3pPr marL="2377440" indent="0">
              <a:buNone/>
              <a:defRPr sz="6240"/>
            </a:lvl3pPr>
            <a:lvl4pPr marL="3566160" indent="0">
              <a:buNone/>
              <a:defRPr sz="5200"/>
            </a:lvl4pPr>
            <a:lvl5pPr marL="4754880" indent="0">
              <a:buNone/>
              <a:defRPr sz="5200"/>
            </a:lvl5pPr>
            <a:lvl6pPr marL="5943600" indent="0">
              <a:buNone/>
              <a:defRPr sz="5200"/>
            </a:lvl6pPr>
            <a:lvl7pPr marL="7132320" indent="0">
              <a:buNone/>
              <a:defRPr sz="5200"/>
            </a:lvl7pPr>
            <a:lvl8pPr marL="8321040" indent="0">
              <a:buNone/>
              <a:defRPr sz="5200"/>
            </a:lvl8pPr>
            <a:lvl9pPr marL="9509760" indent="0">
              <a:buNone/>
              <a:defRPr sz="52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37587" y="7132320"/>
            <a:ext cx="7667863" cy="13213505"/>
          </a:xfrm>
        </p:spPr>
        <p:txBody>
          <a:bodyPr/>
          <a:lstStyle>
            <a:lvl1pPr marL="0" indent="0">
              <a:buNone/>
              <a:defRPr sz="4160"/>
            </a:lvl1pPr>
            <a:lvl2pPr marL="1188720" indent="0">
              <a:buNone/>
              <a:defRPr sz="3640"/>
            </a:lvl2pPr>
            <a:lvl3pPr marL="2377440" indent="0">
              <a:buNone/>
              <a:defRPr sz="3120"/>
            </a:lvl3pPr>
            <a:lvl4pPr marL="3566160" indent="0">
              <a:buNone/>
              <a:defRPr sz="2600"/>
            </a:lvl4pPr>
            <a:lvl5pPr marL="4754880" indent="0">
              <a:buNone/>
              <a:defRPr sz="2600"/>
            </a:lvl5pPr>
            <a:lvl6pPr marL="5943600" indent="0">
              <a:buNone/>
              <a:defRPr sz="2600"/>
            </a:lvl6pPr>
            <a:lvl7pPr marL="7132320" indent="0">
              <a:buNone/>
              <a:defRPr sz="2600"/>
            </a:lvl7pPr>
            <a:lvl8pPr marL="8321040" indent="0">
              <a:buNone/>
              <a:defRPr sz="2600"/>
            </a:lvl8pPr>
            <a:lvl9pPr marL="9509760" indent="0">
              <a:buNone/>
              <a:defRPr sz="26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88D40-311B-4DC9-B5DC-A97249C6D501}" type="datetimeFigureOut">
              <a:rPr lang="zh-TW" altLang="en-US" smtClean="0"/>
              <a:t>2023/2/23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4FE75-C375-4140-A28E-9EBE888275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488747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34490" y="1265772"/>
            <a:ext cx="20505420" cy="45952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34490" y="6328834"/>
            <a:ext cx="20505420" cy="150846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634490" y="22035352"/>
            <a:ext cx="5349240" cy="12657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1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C88D40-311B-4DC9-B5DC-A97249C6D501}" type="datetimeFigureOut">
              <a:rPr lang="zh-TW" altLang="en-US" smtClean="0"/>
              <a:t>2023/2/23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875270" y="22035352"/>
            <a:ext cx="8023860" cy="12657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1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6790670" y="22035352"/>
            <a:ext cx="5349240" cy="12657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1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B4FE75-C375-4140-A28E-9EBE888275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32977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2377440" rtl="0" eaLnBrk="1" latinLnBrk="0" hangingPunct="1">
        <a:lnSpc>
          <a:spcPct val="90000"/>
        </a:lnSpc>
        <a:spcBef>
          <a:spcPct val="0"/>
        </a:spcBef>
        <a:buNone/>
        <a:defRPr sz="114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94360" indent="-594360" algn="l" defTabSz="2377440" rtl="0" eaLnBrk="1" latinLnBrk="0" hangingPunct="1">
        <a:lnSpc>
          <a:spcPct val="90000"/>
        </a:lnSpc>
        <a:spcBef>
          <a:spcPts val="2600"/>
        </a:spcBef>
        <a:buFont typeface="Arial" panose="020B0604020202020204" pitchFamily="34" charset="0"/>
        <a:buChar char="•"/>
        <a:defRPr sz="7280" kern="1200">
          <a:solidFill>
            <a:schemeClr val="tx1"/>
          </a:solidFill>
          <a:latin typeface="+mn-lt"/>
          <a:ea typeface="+mn-ea"/>
          <a:cs typeface="+mn-cs"/>
        </a:defRPr>
      </a:lvl1pPr>
      <a:lvl2pPr marL="1783080" indent="-594360" algn="l" defTabSz="2377440" rtl="0" eaLnBrk="1" latinLnBrk="0" hangingPunct="1">
        <a:lnSpc>
          <a:spcPct val="90000"/>
        </a:lnSpc>
        <a:spcBef>
          <a:spcPts val="1300"/>
        </a:spcBef>
        <a:buFont typeface="Arial" panose="020B0604020202020204" pitchFamily="34" charset="0"/>
        <a:buChar char="•"/>
        <a:defRPr sz="6240" kern="1200">
          <a:solidFill>
            <a:schemeClr val="tx1"/>
          </a:solidFill>
          <a:latin typeface="+mn-lt"/>
          <a:ea typeface="+mn-ea"/>
          <a:cs typeface="+mn-cs"/>
        </a:defRPr>
      </a:lvl2pPr>
      <a:lvl3pPr marL="2971800" indent="-594360" algn="l" defTabSz="2377440" rtl="0" eaLnBrk="1" latinLnBrk="0" hangingPunct="1">
        <a:lnSpc>
          <a:spcPct val="90000"/>
        </a:lnSpc>
        <a:spcBef>
          <a:spcPts val="1300"/>
        </a:spcBef>
        <a:buFont typeface="Arial" panose="020B0604020202020204" pitchFamily="34" charset="0"/>
        <a:buChar char="•"/>
        <a:defRPr sz="5200" kern="1200">
          <a:solidFill>
            <a:schemeClr val="tx1"/>
          </a:solidFill>
          <a:latin typeface="+mn-lt"/>
          <a:ea typeface="+mn-ea"/>
          <a:cs typeface="+mn-cs"/>
        </a:defRPr>
      </a:lvl3pPr>
      <a:lvl4pPr marL="4160520" indent="-594360" algn="l" defTabSz="2377440" rtl="0" eaLnBrk="1" latinLnBrk="0" hangingPunct="1">
        <a:lnSpc>
          <a:spcPct val="90000"/>
        </a:lnSpc>
        <a:spcBef>
          <a:spcPts val="1300"/>
        </a:spcBef>
        <a:buFont typeface="Arial" panose="020B0604020202020204" pitchFamily="34" charset="0"/>
        <a:buChar char="•"/>
        <a:defRPr sz="4680" kern="1200">
          <a:solidFill>
            <a:schemeClr val="tx1"/>
          </a:solidFill>
          <a:latin typeface="+mn-lt"/>
          <a:ea typeface="+mn-ea"/>
          <a:cs typeface="+mn-cs"/>
        </a:defRPr>
      </a:lvl4pPr>
      <a:lvl5pPr marL="5349240" indent="-594360" algn="l" defTabSz="2377440" rtl="0" eaLnBrk="1" latinLnBrk="0" hangingPunct="1">
        <a:lnSpc>
          <a:spcPct val="90000"/>
        </a:lnSpc>
        <a:spcBef>
          <a:spcPts val="1300"/>
        </a:spcBef>
        <a:buFont typeface="Arial" panose="020B0604020202020204" pitchFamily="34" charset="0"/>
        <a:buChar char="•"/>
        <a:defRPr sz="4680" kern="1200">
          <a:solidFill>
            <a:schemeClr val="tx1"/>
          </a:solidFill>
          <a:latin typeface="+mn-lt"/>
          <a:ea typeface="+mn-ea"/>
          <a:cs typeface="+mn-cs"/>
        </a:defRPr>
      </a:lvl5pPr>
      <a:lvl6pPr marL="6537960" indent="-594360" algn="l" defTabSz="2377440" rtl="0" eaLnBrk="1" latinLnBrk="0" hangingPunct="1">
        <a:lnSpc>
          <a:spcPct val="90000"/>
        </a:lnSpc>
        <a:spcBef>
          <a:spcPts val="1300"/>
        </a:spcBef>
        <a:buFont typeface="Arial" panose="020B0604020202020204" pitchFamily="34" charset="0"/>
        <a:buChar char="•"/>
        <a:defRPr sz="4680" kern="1200">
          <a:solidFill>
            <a:schemeClr val="tx1"/>
          </a:solidFill>
          <a:latin typeface="+mn-lt"/>
          <a:ea typeface="+mn-ea"/>
          <a:cs typeface="+mn-cs"/>
        </a:defRPr>
      </a:lvl6pPr>
      <a:lvl7pPr marL="7726680" indent="-594360" algn="l" defTabSz="2377440" rtl="0" eaLnBrk="1" latinLnBrk="0" hangingPunct="1">
        <a:lnSpc>
          <a:spcPct val="90000"/>
        </a:lnSpc>
        <a:spcBef>
          <a:spcPts val="1300"/>
        </a:spcBef>
        <a:buFont typeface="Arial" panose="020B0604020202020204" pitchFamily="34" charset="0"/>
        <a:buChar char="•"/>
        <a:defRPr sz="4680" kern="1200">
          <a:solidFill>
            <a:schemeClr val="tx1"/>
          </a:solidFill>
          <a:latin typeface="+mn-lt"/>
          <a:ea typeface="+mn-ea"/>
          <a:cs typeface="+mn-cs"/>
        </a:defRPr>
      </a:lvl7pPr>
      <a:lvl8pPr marL="8915400" indent="-594360" algn="l" defTabSz="2377440" rtl="0" eaLnBrk="1" latinLnBrk="0" hangingPunct="1">
        <a:lnSpc>
          <a:spcPct val="90000"/>
        </a:lnSpc>
        <a:spcBef>
          <a:spcPts val="1300"/>
        </a:spcBef>
        <a:buFont typeface="Arial" panose="020B0604020202020204" pitchFamily="34" charset="0"/>
        <a:buChar char="•"/>
        <a:defRPr sz="4680" kern="1200">
          <a:solidFill>
            <a:schemeClr val="tx1"/>
          </a:solidFill>
          <a:latin typeface="+mn-lt"/>
          <a:ea typeface="+mn-ea"/>
          <a:cs typeface="+mn-cs"/>
        </a:defRPr>
      </a:lvl8pPr>
      <a:lvl9pPr marL="10104120" indent="-594360" algn="l" defTabSz="2377440" rtl="0" eaLnBrk="1" latinLnBrk="0" hangingPunct="1">
        <a:lnSpc>
          <a:spcPct val="90000"/>
        </a:lnSpc>
        <a:spcBef>
          <a:spcPts val="1300"/>
        </a:spcBef>
        <a:buFont typeface="Arial" panose="020B0604020202020204" pitchFamily="34" charset="0"/>
        <a:buChar char="•"/>
        <a:defRPr sz="46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377440" rtl="0" eaLnBrk="1" latinLnBrk="0" hangingPunct="1">
        <a:defRPr sz="4680" kern="1200">
          <a:solidFill>
            <a:schemeClr val="tx1"/>
          </a:solidFill>
          <a:latin typeface="+mn-lt"/>
          <a:ea typeface="+mn-ea"/>
          <a:cs typeface="+mn-cs"/>
        </a:defRPr>
      </a:lvl1pPr>
      <a:lvl2pPr marL="1188720" algn="l" defTabSz="2377440" rtl="0" eaLnBrk="1" latinLnBrk="0" hangingPunct="1">
        <a:defRPr sz="4680" kern="1200">
          <a:solidFill>
            <a:schemeClr val="tx1"/>
          </a:solidFill>
          <a:latin typeface="+mn-lt"/>
          <a:ea typeface="+mn-ea"/>
          <a:cs typeface="+mn-cs"/>
        </a:defRPr>
      </a:lvl2pPr>
      <a:lvl3pPr marL="2377440" algn="l" defTabSz="2377440" rtl="0" eaLnBrk="1" latinLnBrk="0" hangingPunct="1">
        <a:defRPr sz="4680" kern="1200">
          <a:solidFill>
            <a:schemeClr val="tx1"/>
          </a:solidFill>
          <a:latin typeface="+mn-lt"/>
          <a:ea typeface="+mn-ea"/>
          <a:cs typeface="+mn-cs"/>
        </a:defRPr>
      </a:lvl3pPr>
      <a:lvl4pPr marL="3566160" algn="l" defTabSz="2377440" rtl="0" eaLnBrk="1" latinLnBrk="0" hangingPunct="1">
        <a:defRPr sz="4680" kern="1200">
          <a:solidFill>
            <a:schemeClr val="tx1"/>
          </a:solidFill>
          <a:latin typeface="+mn-lt"/>
          <a:ea typeface="+mn-ea"/>
          <a:cs typeface="+mn-cs"/>
        </a:defRPr>
      </a:lvl4pPr>
      <a:lvl5pPr marL="4754880" algn="l" defTabSz="2377440" rtl="0" eaLnBrk="1" latinLnBrk="0" hangingPunct="1">
        <a:defRPr sz="4680" kern="1200">
          <a:solidFill>
            <a:schemeClr val="tx1"/>
          </a:solidFill>
          <a:latin typeface="+mn-lt"/>
          <a:ea typeface="+mn-ea"/>
          <a:cs typeface="+mn-cs"/>
        </a:defRPr>
      </a:lvl5pPr>
      <a:lvl6pPr marL="5943600" algn="l" defTabSz="2377440" rtl="0" eaLnBrk="1" latinLnBrk="0" hangingPunct="1">
        <a:defRPr sz="4680" kern="1200">
          <a:solidFill>
            <a:schemeClr val="tx1"/>
          </a:solidFill>
          <a:latin typeface="+mn-lt"/>
          <a:ea typeface="+mn-ea"/>
          <a:cs typeface="+mn-cs"/>
        </a:defRPr>
      </a:lvl6pPr>
      <a:lvl7pPr marL="7132320" algn="l" defTabSz="2377440" rtl="0" eaLnBrk="1" latinLnBrk="0" hangingPunct="1">
        <a:defRPr sz="4680" kern="1200">
          <a:solidFill>
            <a:schemeClr val="tx1"/>
          </a:solidFill>
          <a:latin typeface="+mn-lt"/>
          <a:ea typeface="+mn-ea"/>
          <a:cs typeface="+mn-cs"/>
        </a:defRPr>
      </a:lvl7pPr>
      <a:lvl8pPr marL="8321040" algn="l" defTabSz="2377440" rtl="0" eaLnBrk="1" latinLnBrk="0" hangingPunct="1">
        <a:defRPr sz="4680" kern="1200">
          <a:solidFill>
            <a:schemeClr val="tx1"/>
          </a:solidFill>
          <a:latin typeface="+mn-lt"/>
          <a:ea typeface="+mn-ea"/>
          <a:cs typeface="+mn-cs"/>
        </a:defRPr>
      </a:lvl8pPr>
      <a:lvl9pPr marL="9509760" algn="l" defTabSz="2377440" rtl="0" eaLnBrk="1" latinLnBrk="0" hangingPunct="1">
        <a:defRPr sz="46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/>
          <a:srcRect l="16117" r="13330"/>
          <a:stretch/>
        </p:blipFill>
        <p:spPr>
          <a:xfrm>
            <a:off x="11703288" y="4479185"/>
            <a:ext cx="10323095" cy="14631668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4"/>
          <a:srcRect l="15460" r="16776"/>
          <a:stretch/>
        </p:blipFill>
        <p:spPr>
          <a:xfrm>
            <a:off x="1789267" y="4479185"/>
            <a:ext cx="9914021" cy="14630400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2906484" y="6204857"/>
            <a:ext cx="85472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400" dirty="0"/>
              <a:t>(A)</a:t>
            </a:r>
            <a:endParaRPr lang="zh-TW" altLang="en-US" sz="4400" dirty="0"/>
          </a:p>
        </p:txBody>
      </p:sp>
      <p:sp>
        <p:nvSpPr>
          <p:cNvPr id="9" name="文字方塊 8"/>
          <p:cNvSpPr txBox="1"/>
          <p:nvPr/>
        </p:nvSpPr>
        <p:spPr>
          <a:xfrm>
            <a:off x="12997542" y="6237514"/>
            <a:ext cx="85472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400" dirty="0"/>
              <a:t>(B)</a:t>
            </a:r>
            <a:endParaRPr lang="zh-TW" altLang="en-US" sz="4400" dirty="0"/>
          </a:p>
        </p:txBody>
      </p:sp>
    </p:spTree>
    <p:extLst>
      <p:ext uri="{BB962C8B-B14F-4D97-AF65-F5344CB8AC3E}">
        <p14:creationId xmlns:p14="http://schemas.microsoft.com/office/powerpoint/2010/main" val="2109516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303" y="3341916"/>
            <a:ext cx="13182600" cy="9142857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9903" y="12246428"/>
            <a:ext cx="12800000" cy="9142857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99821" y="3343059"/>
            <a:ext cx="12801600" cy="914400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6"/>
          <a:srcRect r="21576"/>
          <a:stretch/>
        </p:blipFill>
        <p:spPr>
          <a:xfrm>
            <a:off x="10599821" y="12246428"/>
            <a:ext cx="10039493" cy="9144000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2220684" y="3592285"/>
            <a:ext cx="85472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400" dirty="0"/>
              <a:t>(A)</a:t>
            </a:r>
            <a:endParaRPr lang="zh-TW" altLang="en-US" sz="4400" dirty="0"/>
          </a:p>
        </p:txBody>
      </p:sp>
      <p:sp>
        <p:nvSpPr>
          <p:cNvPr id="8" name="文字方塊 7"/>
          <p:cNvSpPr txBox="1"/>
          <p:nvPr/>
        </p:nvSpPr>
        <p:spPr>
          <a:xfrm>
            <a:off x="11821885" y="3494313"/>
            <a:ext cx="85472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400" dirty="0"/>
              <a:t>(B)</a:t>
            </a:r>
            <a:endParaRPr lang="zh-TW" altLang="en-US" sz="4400" dirty="0"/>
          </a:p>
        </p:txBody>
      </p:sp>
      <p:sp>
        <p:nvSpPr>
          <p:cNvPr id="9" name="文字方塊 8"/>
          <p:cNvSpPr txBox="1"/>
          <p:nvPr/>
        </p:nvSpPr>
        <p:spPr>
          <a:xfrm>
            <a:off x="2220684" y="12377056"/>
            <a:ext cx="85472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400" dirty="0"/>
              <a:t>(C)</a:t>
            </a:r>
            <a:endParaRPr lang="zh-TW" altLang="en-US" sz="4400" dirty="0"/>
          </a:p>
        </p:txBody>
      </p:sp>
      <p:sp>
        <p:nvSpPr>
          <p:cNvPr id="10" name="文字方塊 9"/>
          <p:cNvSpPr txBox="1"/>
          <p:nvPr/>
        </p:nvSpPr>
        <p:spPr>
          <a:xfrm>
            <a:off x="11789228" y="12377056"/>
            <a:ext cx="87556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400" dirty="0"/>
              <a:t>(D)</a:t>
            </a:r>
            <a:endParaRPr lang="zh-TW" altLang="en-US" sz="4400" dirty="0"/>
          </a:p>
        </p:txBody>
      </p:sp>
    </p:spTree>
    <p:extLst>
      <p:ext uri="{BB962C8B-B14F-4D97-AF65-F5344CB8AC3E}">
        <p14:creationId xmlns:p14="http://schemas.microsoft.com/office/powerpoint/2010/main" val="260777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042503"/>
            <a:ext cx="13035029" cy="9310735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65648" y="8042502"/>
            <a:ext cx="13035029" cy="9310735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9021639" y="8424099"/>
            <a:ext cx="85472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400" dirty="0"/>
              <a:t>(A)</a:t>
            </a:r>
            <a:endParaRPr lang="zh-TW" altLang="en-US" sz="4400" dirty="0"/>
          </a:p>
        </p:txBody>
      </p:sp>
      <p:sp>
        <p:nvSpPr>
          <p:cNvPr id="9" name="文字方塊 8"/>
          <p:cNvSpPr txBox="1"/>
          <p:nvPr/>
        </p:nvSpPr>
        <p:spPr>
          <a:xfrm>
            <a:off x="19145352" y="8424099"/>
            <a:ext cx="85472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400" dirty="0"/>
              <a:t>(B)</a:t>
            </a:r>
            <a:endParaRPr lang="zh-TW" altLang="en-US" sz="4400" dirty="0"/>
          </a:p>
        </p:txBody>
      </p:sp>
    </p:spTree>
    <p:extLst>
      <p:ext uri="{BB962C8B-B14F-4D97-AF65-F5344CB8AC3E}">
        <p14:creationId xmlns:p14="http://schemas.microsoft.com/office/powerpoint/2010/main" val="38455627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群組 11">
            <a:extLst>
              <a:ext uri="{FF2B5EF4-FFF2-40B4-BE49-F238E27FC236}">
                <a16:creationId xmlns:a16="http://schemas.microsoft.com/office/drawing/2014/main" id="{2CEE9CDB-6F83-4CA8-A0B9-D6976F2CE480}"/>
              </a:ext>
            </a:extLst>
          </p:cNvPr>
          <p:cNvGrpSpPr/>
          <p:nvPr/>
        </p:nvGrpSpPr>
        <p:grpSpPr>
          <a:xfrm>
            <a:off x="736600" y="2686399"/>
            <a:ext cx="23037800" cy="18468820"/>
            <a:chOff x="736600" y="2686399"/>
            <a:chExt cx="23037800" cy="18468820"/>
          </a:xfrm>
        </p:grpSpPr>
        <p:pic>
          <p:nvPicPr>
            <p:cNvPr id="14" name="圖片 13"/>
            <p:cNvPicPr>
              <a:picLocks noChangeAspect="1"/>
            </p:cNvPicPr>
            <p:nvPr/>
          </p:nvPicPr>
          <p:blipFill rotWithShape="1">
            <a:blip r:embed="rId3"/>
            <a:srcRect r="21428"/>
            <a:stretch/>
          </p:blipFill>
          <p:spPr>
            <a:xfrm>
              <a:off x="877824" y="2686399"/>
              <a:ext cx="10058400" cy="9144000"/>
            </a:xfrm>
            <a:prstGeom prst="rect">
              <a:avLst/>
            </a:prstGeom>
          </p:spPr>
        </p:pic>
        <p:pic>
          <p:nvPicPr>
            <p:cNvPr id="15" name="圖片 1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321234" y="2686399"/>
              <a:ext cx="12453166" cy="8895119"/>
            </a:xfrm>
            <a:prstGeom prst="rect">
              <a:avLst/>
            </a:prstGeom>
          </p:spPr>
        </p:pic>
        <p:sp>
          <p:nvSpPr>
            <p:cNvPr id="16" name="文字方塊 15"/>
            <p:cNvSpPr txBox="1"/>
            <p:nvPr/>
          </p:nvSpPr>
          <p:spPr>
            <a:xfrm>
              <a:off x="9664561" y="2866950"/>
              <a:ext cx="854721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4400" dirty="0"/>
                <a:t>(A)</a:t>
              </a:r>
              <a:endParaRPr lang="zh-TW" altLang="en-US" sz="4400" dirty="0"/>
            </a:p>
          </p:txBody>
        </p:sp>
        <p:sp>
          <p:nvSpPr>
            <p:cNvPr id="17" name="文字方塊 16"/>
            <p:cNvSpPr txBox="1"/>
            <p:nvPr/>
          </p:nvSpPr>
          <p:spPr>
            <a:xfrm>
              <a:off x="19789747" y="2789902"/>
              <a:ext cx="833883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4400" dirty="0"/>
                <a:t>(B)</a:t>
              </a:r>
              <a:endParaRPr lang="zh-TW" altLang="en-US" sz="4400" dirty="0"/>
            </a:p>
          </p:txBody>
        </p:sp>
        <p:pic>
          <p:nvPicPr>
            <p:cNvPr id="2" name="圖片 1">
              <a:extLst>
                <a:ext uri="{FF2B5EF4-FFF2-40B4-BE49-F238E27FC236}">
                  <a16:creationId xmlns:a16="http://schemas.microsoft.com/office/drawing/2014/main" id="{DD934810-2494-4736-BFB6-5AAB9FB443F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36600" y="11692400"/>
              <a:ext cx="13182600" cy="9416143"/>
            </a:xfrm>
            <a:prstGeom prst="rect">
              <a:avLst/>
            </a:prstGeom>
          </p:spPr>
        </p:pic>
        <p:pic>
          <p:nvPicPr>
            <p:cNvPr id="5" name="圖片 4"/>
            <p:cNvPicPr>
              <a:picLocks noChangeAspect="1"/>
            </p:cNvPicPr>
            <p:nvPr/>
          </p:nvPicPr>
          <p:blipFill rotWithShape="1">
            <a:blip r:embed="rId6"/>
            <a:srcRect r="20782"/>
            <a:stretch/>
          </p:blipFill>
          <p:spPr>
            <a:xfrm>
              <a:off x="10791843" y="11677771"/>
              <a:ext cx="10510989" cy="9477448"/>
            </a:xfrm>
            <a:prstGeom prst="rect">
              <a:avLst/>
            </a:prstGeom>
          </p:spPr>
        </p:pic>
        <p:sp>
          <p:nvSpPr>
            <p:cNvPr id="10" name="文字方塊 9"/>
            <p:cNvSpPr txBox="1"/>
            <p:nvPr/>
          </p:nvSpPr>
          <p:spPr>
            <a:xfrm>
              <a:off x="9664561" y="11889921"/>
              <a:ext cx="829073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4400" dirty="0"/>
                <a:t>(C)</a:t>
              </a:r>
              <a:endParaRPr lang="zh-TW" altLang="en-US" sz="4400" dirty="0"/>
            </a:p>
          </p:txBody>
        </p:sp>
        <p:sp>
          <p:nvSpPr>
            <p:cNvPr id="11" name="文字方塊 10"/>
            <p:cNvSpPr txBox="1"/>
            <p:nvPr/>
          </p:nvSpPr>
          <p:spPr>
            <a:xfrm>
              <a:off x="20013955" y="11830399"/>
              <a:ext cx="875561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4400" dirty="0"/>
                <a:t>(D)</a:t>
              </a:r>
              <a:endParaRPr lang="zh-TW" altLang="en-US" sz="4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6859967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群組 8">
            <a:extLst>
              <a:ext uri="{FF2B5EF4-FFF2-40B4-BE49-F238E27FC236}">
                <a16:creationId xmlns:a16="http://schemas.microsoft.com/office/drawing/2014/main" id="{E8F95FFE-FE0D-4CF6-9BB8-0C3B425C983E}"/>
              </a:ext>
            </a:extLst>
          </p:cNvPr>
          <p:cNvGrpSpPr/>
          <p:nvPr/>
        </p:nvGrpSpPr>
        <p:grpSpPr>
          <a:xfrm>
            <a:off x="1106905" y="2961059"/>
            <a:ext cx="22860000" cy="18279496"/>
            <a:chOff x="1106905" y="2961059"/>
            <a:chExt cx="22860000" cy="18279496"/>
          </a:xfrm>
        </p:grpSpPr>
        <p:pic>
          <p:nvPicPr>
            <p:cNvPr id="2" name="圖片 1">
              <a:extLst>
                <a:ext uri="{FF2B5EF4-FFF2-40B4-BE49-F238E27FC236}">
                  <a16:creationId xmlns:a16="http://schemas.microsoft.com/office/drawing/2014/main" id="{42536656-73AB-4B93-9F5A-561626C7BC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25901" y="12096555"/>
              <a:ext cx="12801600" cy="9144000"/>
            </a:xfrm>
            <a:prstGeom prst="rect">
              <a:avLst/>
            </a:prstGeom>
          </p:spPr>
        </p:pic>
        <p:pic>
          <p:nvPicPr>
            <p:cNvPr id="7" name="圖片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06905" y="2990711"/>
              <a:ext cx="12801600" cy="9144000"/>
            </a:xfrm>
            <a:prstGeom prst="rect">
              <a:avLst/>
            </a:prstGeom>
          </p:spPr>
        </p:pic>
        <p:pic>
          <p:nvPicPr>
            <p:cNvPr id="8" name="圖片 7"/>
            <p:cNvPicPr>
              <a:picLocks noChangeAspect="1"/>
            </p:cNvPicPr>
            <p:nvPr/>
          </p:nvPicPr>
          <p:blipFill rotWithShape="1">
            <a:blip r:embed="rId5"/>
            <a:srcRect l="1" r="856"/>
            <a:stretch/>
          </p:blipFill>
          <p:spPr>
            <a:xfrm>
              <a:off x="11275033" y="2961059"/>
              <a:ext cx="12691872" cy="9144000"/>
            </a:xfrm>
            <a:prstGeom prst="rect">
              <a:avLst/>
            </a:prstGeom>
          </p:spPr>
        </p:pic>
        <p:pic>
          <p:nvPicPr>
            <p:cNvPr id="15" name="圖片 14"/>
            <p:cNvPicPr>
              <a:picLocks noChangeAspect="1"/>
            </p:cNvPicPr>
            <p:nvPr/>
          </p:nvPicPr>
          <p:blipFill rotWithShape="1">
            <a:blip r:embed="rId6"/>
            <a:srcRect r="21428"/>
            <a:stretch/>
          </p:blipFill>
          <p:spPr>
            <a:xfrm>
              <a:off x="11275033" y="12075407"/>
              <a:ext cx="10058400" cy="9144000"/>
            </a:xfrm>
            <a:prstGeom prst="rect">
              <a:avLst/>
            </a:prstGeom>
          </p:spPr>
        </p:pic>
        <p:sp>
          <p:nvSpPr>
            <p:cNvPr id="18" name="文字方塊 17"/>
            <p:cNvSpPr txBox="1"/>
            <p:nvPr/>
          </p:nvSpPr>
          <p:spPr>
            <a:xfrm>
              <a:off x="10087620" y="3109319"/>
              <a:ext cx="854721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4400" dirty="0"/>
                <a:t>(A)</a:t>
              </a:r>
              <a:endParaRPr lang="zh-TW" altLang="en-US" sz="4400" dirty="0"/>
            </a:p>
          </p:txBody>
        </p:sp>
        <p:sp>
          <p:nvSpPr>
            <p:cNvPr id="19" name="文字方塊 18"/>
            <p:cNvSpPr txBox="1"/>
            <p:nvPr/>
          </p:nvSpPr>
          <p:spPr>
            <a:xfrm>
              <a:off x="20211333" y="3109319"/>
              <a:ext cx="833883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4400" dirty="0"/>
                <a:t>(B)</a:t>
              </a:r>
              <a:endParaRPr lang="zh-TW" altLang="en-US" sz="4400" dirty="0"/>
            </a:p>
          </p:txBody>
        </p:sp>
        <p:sp>
          <p:nvSpPr>
            <p:cNvPr id="20" name="文字方塊 19"/>
            <p:cNvSpPr txBox="1"/>
            <p:nvPr/>
          </p:nvSpPr>
          <p:spPr>
            <a:xfrm>
              <a:off x="9991368" y="12157067"/>
              <a:ext cx="829073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4400" dirty="0"/>
                <a:t>(C)</a:t>
              </a:r>
              <a:endParaRPr lang="zh-TW" altLang="en-US" sz="4400" dirty="0"/>
            </a:p>
          </p:txBody>
        </p:sp>
        <p:sp>
          <p:nvSpPr>
            <p:cNvPr id="21" name="文字方塊 20"/>
            <p:cNvSpPr txBox="1"/>
            <p:nvPr/>
          </p:nvSpPr>
          <p:spPr>
            <a:xfrm>
              <a:off x="20115081" y="12157067"/>
              <a:ext cx="875561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4400" dirty="0"/>
                <a:t>(D)</a:t>
              </a:r>
              <a:endParaRPr lang="zh-TW" altLang="en-US" sz="4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619552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404257" y="2808514"/>
            <a:ext cx="14811375" cy="914400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44200" y="2808514"/>
            <a:ext cx="14811375" cy="9144000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404257" y="11952514"/>
            <a:ext cx="14811375" cy="914400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6"/>
          <a:srcRect r="18420"/>
          <a:stretch/>
        </p:blipFill>
        <p:spPr>
          <a:xfrm>
            <a:off x="10744200" y="11952514"/>
            <a:ext cx="12083143" cy="9144000"/>
          </a:xfrm>
          <a:prstGeom prst="rect">
            <a:avLst/>
          </a:prstGeom>
        </p:spPr>
      </p:pic>
      <p:sp>
        <p:nvSpPr>
          <p:cNvPr id="10" name="文字方塊 9"/>
          <p:cNvSpPr txBox="1"/>
          <p:nvPr/>
        </p:nvSpPr>
        <p:spPr>
          <a:xfrm>
            <a:off x="9470571" y="2974384"/>
            <a:ext cx="85472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400" dirty="0"/>
              <a:t>(A)</a:t>
            </a:r>
            <a:endParaRPr lang="zh-TW" altLang="en-US" sz="4400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21469254" y="2944309"/>
            <a:ext cx="85472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400" dirty="0"/>
              <a:t>(B)</a:t>
            </a:r>
            <a:endParaRPr lang="zh-TW" altLang="en-US" sz="4400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9496865" y="12113801"/>
            <a:ext cx="85472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400" dirty="0"/>
              <a:t>(C)</a:t>
            </a:r>
            <a:endParaRPr lang="zh-TW" altLang="en-US" sz="4400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21599883" y="12055652"/>
            <a:ext cx="87556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400" dirty="0"/>
              <a:t>(D)</a:t>
            </a:r>
            <a:endParaRPr lang="zh-TW" altLang="en-US" sz="4400" dirty="0"/>
          </a:p>
        </p:txBody>
      </p:sp>
    </p:spTree>
    <p:extLst>
      <p:ext uri="{BB962C8B-B14F-4D97-AF65-F5344CB8AC3E}">
        <p14:creationId xmlns:p14="http://schemas.microsoft.com/office/powerpoint/2010/main" val="1064059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圖片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212" y="3356428"/>
            <a:ext cx="13208001" cy="9144000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23600" y="3356428"/>
            <a:ext cx="12801600" cy="9144000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2613" y="12432392"/>
            <a:ext cx="12801600" cy="9144000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 rotWithShape="1">
          <a:blip r:embed="rId6"/>
          <a:srcRect r="22222"/>
          <a:stretch/>
        </p:blipFill>
        <p:spPr>
          <a:xfrm>
            <a:off x="11023600" y="12364356"/>
            <a:ext cx="9956800" cy="9144000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2220684" y="3458302"/>
            <a:ext cx="85472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400" dirty="0"/>
              <a:t>(A)</a:t>
            </a:r>
            <a:endParaRPr lang="zh-TW" altLang="en-US" sz="4400" dirty="0"/>
          </a:p>
        </p:txBody>
      </p:sp>
      <p:sp>
        <p:nvSpPr>
          <p:cNvPr id="8" name="文字方塊 7"/>
          <p:cNvSpPr txBox="1"/>
          <p:nvPr/>
        </p:nvSpPr>
        <p:spPr>
          <a:xfrm>
            <a:off x="12237428" y="3458301"/>
            <a:ext cx="85472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400" dirty="0"/>
              <a:t>(B)</a:t>
            </a:r>
            <a:endParaRPr lang="zh-TW" altLang="en-US" sz="4400" dirty="0"/>
          </a:p>
        </p:txBody>
      </p:sp>
      <p:sp>
        <p:nvSpPr>
          <p:cNvPr id="9" name="文字方塊 8"/>
          <p:cNvSpPr txBox="1"/>
          <p:nvPr/>
        </p:nvSpPr>
        <p:spPr>
          <a:xfrm>
            <a:off x="2220684" y="12602302"/>
            <a:ext cx="85472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400" dirty="0"/>
              <a:t>(C)</a:t>
            </a:r>
            <a:endParaRPr lang="zh-TW" altLang="en-US" sz="4400" dirty="0"/>
          </a:p>
        </p:txBody>
      </p:sp>
      <p:sp>
        <p:nvSpPr>
          <p:cNvPr id="10" name="文字方塊 9"/>
          <p:cNvSpPr txBox="1"/>
          <p:nvPr/>
        </p:nvSpPr>
        <p:spPr>
          <a:xfrm>
            <a:off x="12237428" y="12466229"/>
            <a:ext cx="87556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400" dirty="0"/>
              <a:t>(D)</a:t>
            </a:r>
            <a:endParaRPr lang="zh-TW" altLang="en-US" sz="4400" dirty="0"/>
          </a:p>
        </p:txBody>
      </p:sp>
    </p:spTree>
    <p:extLst>
      <p:ext uri="{BB962C8B-B14F-4D97-AF65-F5344CB8AC3E}">
        <p14:creationId xmlns:p14="http://schemas.microsoft.com/office/powerpoint/2010/main" val="168984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theme/theme1.xml><?xml version="1.0" encoding="utf-8"?>
<a:theme xmlns:a="http://schemas.openxmlformats.org/drawingml/2006/main" name="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717</TotalTime>
  <Words>234</Words>
  <Application>Microsoft Office PowerPoint</Application>
  <PresentationFormat>自訂</PresentationFormat>
  <Paragraphs>38</Paragraphs>
  <Slides>7</Slides>
  <Notes>7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7</vt:i4>
      </vt:variant>
    </vt:vector>
  </HeadingPairs>
  <TitlesOfParts>
    <vt:vector size="12" baseType="lpstr">
      <vt:lpstr>新細明體</vt:lpstr>
      <vt:lpstr>Arial</vt:lpstr>
      <vt:lpstr>Calibri</vt:lpstr>
      <vt:lpstr>Calibri Light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Chih-Lin Wei</dc:creator>
  <cp:lastModifiedBy>Chih-Lin Wei</cp:lastModifiedBy>
  <cp:revision>27</cp:revision>
  <dcterms:created xsi:type="dcterms:W3CDTF">2020-09-12T06:09:24Z</dcterms:created>
  <dcterms:modified xsi:type="dcterms:W3CDTF">2023-02-23T10:24:03Z</dcterms:modified>
</cp:coreProperties>
</file>